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E11C3-0513-23C8-F41B-E211D079C398}" v="15" dt="2024-09-25T09:03:42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56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5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75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17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89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95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4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10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26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18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E806-4BF8-48BB-95D9-85D4649834D8}" type="datetimeFigureOut">
              <a:rPr lang="nl-NL" smtClean="0"/>
              <a:t>25-9-2024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1566-0FCF-4C1B-91C5-42FE506723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63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95CAD6D6-F201-280A-32E4-ED382B7D9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"/>
            <a:ext cx="12191999" cy="68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2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6F505347-E9A4-F884-B3DF-C2A48776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" y="1477"/>
            <a:ext cx="12186092" cy="68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oeisel, schermopname, Broek&#10;&#10;Automatisch gegenereerde beschrijving">
            <a:extLst>
              <a:ext uri="{FF2B5EF4-FFF2-40B4-BE49-F238E27FC236}">
                <a16:creationId xmlns:a16="http://schemas.microsoft.com/office/drawing/2014/main" id="{F1BB4F4A-2944-D91C-5786-0BCF80D2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" y="0"/>
            <a:ext cx="12182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9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grafische vormgeving, Graphics, Lettertype&#10;&#10;Automatisch gegenereerde beschrijving">
            <a:extLst>
              <a:ext uri="{FF2B5EF4-FFF2-40B4-BE49-F238E27FC236}">
                <a16:creationId xmlns:a16="http://schemas.microsoft.com/office/drawing/2014/main" id="{5F35C661-7CE4-BF73-6597-6659D8831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7"/>
            <a:ext cx="12197905" cy="68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821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De Hoop ggz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van Kasteel</dc:creator>
  <cp:lastModifiedBy>Nienke van Kasteel</cp:lastModifiedBy>
  <cp:revision>24</cp:revision>
  <dcterms:created xsi:type="dcterms:W3CDTF">2022-01-10T15:01:48Z</dcterms:created>
  <dcterms:modified xsi:type="dcterms:W3CDTF">2024-09-25T09:04:41Z</dcterms:modified>
</cp:coreProperties>
</file>